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8" r:id="rId4"/>
    <p:sldId id="257" r:id="rId5"/>
    <p:sldId id="259" r:id="rId6"/>
    <p:sldId id="261" r:id="rId7"/>
    <p:sldId id="266" r:id="rId8"/>
    <p:sldId id="262" r:id="rId9"/>
    <p:sldId id="267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49854" autoAdjust="0"/>
  </p:normalViewPr>
  <p:slideViewPr>
    <p:cSldViewPr>
      <p:cViewPr varScale="1">
        <p:scale>
          <a:sx n="107" d="100"/>
          <a:sy n="107" d="100"/>
        </p:scale>
        <p:origin x="-8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30425"/>
            <a:ext cx="7672414" cy="1470025"/>
          </a:xfrm>
        </p:spPr>
        <p:txBody>
          <a:bodyPr>
            <a:normAutofit/>
          </a:bodyPr>
          <a:lstStyle>
            <a:lvl1pPr>
              <a:defRPr sz="5400" b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i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81078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15B778C8-B58B-4CAE-AC6E-B1D56D00DEBD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48064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2468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6008962-E7AC-4F1D-A561-C0E59B1D4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78C8-B58B-4CAE-AC6E-B1D56D00DEBD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8962-E7AC-4F1D-A561-C0E59B1D4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78C8-B58B-4CAE-AC6E-B1D56D00DEBD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8962-E7AC-4F1D-A561-C0E59B1D4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78C8-B58B-4CAE-AC6E-B1D56D00DEBD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8962-E7AC-4F1D-A561-C0E59B1D4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C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78C8-B58B-4CAE-AC6E-B1D56D00DEBD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8962-E7AC-4F1D-A561-C0E59B1D4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85786" y="1600200"/>
            <a:ext cx="38576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1600200"/>
            <a:ext cx="390048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78C8-B58B-4CAE-AC6E-B1D56D00DEBD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8962-E7AC-4F1D-A561-C0E59B1D4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0398" y="1535113"/>
            <a:ext cx="385447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C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60398" y="2174875"/>
            <a:ext cx="385447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6314" y="1535113"/>
            <a:ext cx="3900486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C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86314" y="2174875"/>
            <a:ext cx="390048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78C8-B58B-4CAE-AC6E-B1D56D00DEBD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8962-E7AC-4F1D-A561-C0E59B1D4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78C8-B58B-4CAE-AC6E-B1D56D00DEBD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8962-E7AC-4F1D-A561-C0E59B1D4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78C8-B58B-4CAE-AC6E-B1D56D00DEBD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8962-E7AC-4F1D-A561-C0E59B1D4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3050"/>
            <a:ext cx="307183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273050"/>
            <a:ext cx="47577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5786" y="1435100"/>
            <a:ext cx="3071834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FFC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78C8-B58B-4CAE-AC6E-B1D56D00DEBD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8962-E7AC-4F1D-A561-C0E59B1D4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FFC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78C8-B58B-4CAE-AC6E-B1D56D00DEBD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8962-E7AC-4F1D-A561-C0E59B1D4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1600200"/>
            <a:ext cx="78295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7224" y="6356350"/>
            <a:ext cx="2000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15B778C8-B58B-4CAE-AC6E-B1D56D00DEBD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19474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72468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6008962-E7AC-4F1D-A561-C0E59B1D4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r"/>
  </p:transition>
  <p:txStyles>
    <p:titleStyle>
      <a:lvl1pPr algn="ctr" defTabSz="914400" rtl="0" eaLnBrk="1" latinLnBrk="0" hangingPunct="1">
        <a:spcBef>
          <a:spcPct val="0"/>
        </a:spcBef>
        <a:buNone/>
        <a:defRPr sz="5400" b="1" kern="1200">
          <a:solidFill>
            <a:srgbClr val="0033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rgbClr val="FF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8316416" cy="525658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«История моей семьи в истории родного края»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400" dirty="0" smtClean="0"/>
              <a:t>Презентацию подготовил</a:t>
            </a:r>
            <a:br>
              <a:rPr lang="ru-RU" sz="2400" dirty="0" smtClean="0"/>
            </a:br>
            <a:r>
              <a:rPr lang="ru-RU" sz="2400" dirty="0" smtClean="0"/>
              <a:t>Макаров Даниил</a:t>
            </a:r>
            <a:br>
              <a:rPr lang="ru-RU" sz="2400" dirty="0" smtClean="0"/>
            </a:br>
            <a:r>
              <a:rPr lang="ru-RU" sz="2400" dirty="0" smtClean="0"/>
              <a:t>ученик </a:t>
            </a:r>
            <a:r>
              <a:rPr lang="ru-RU" sz="2400" dirty="0" smtClean="0"/>
              <a:t>4 </a:t>
            </a:r>
            <a:r>
              <a:rPr lang="ru-RU" sz="2400" dirty="0" smtClean="0"/>
              <a:t>«В» класса</a:t>
            </a:r>
            <a:br>
              <a:rPr lang="ru-RU" sz="2400" dirty="0" smtClean="0"/>
            </a:br>
            <a:r>
              <a:rPr lang="ru-RU" sz="2400" dirty="0" smtClean="0"/>
              <a:t>МОУ «Ленинская СОШ»</a:t>
            </a:r>
            <a:br>
              <a:rPr lang="ru-RU" sz="2400" dirty="0" smtClean="0"/>
            </a:br>
            <a:r>
              <a:rPr lang="ru-RU" sz="2400" dirty="0" smtClean="0"/>
              <a:t>2016 год 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5805264"/>
            <a:ext cx="6696744" cy="1052736"/>
          </a:xfrm>
        </p:spPr>
        <p:txBody>
          <a:bodyPr>
            <a:normAutofit/>
          </a:bodyPr>
          <a:lstStyle/>
          <a:p>
            <a:r>
              <a:rPr lang="ru-RU" dirty="0" smtClean="0"/>
              <a:t>Руководитель Сафонова Л. И.</a:t>
            </a:r>
            <a:endParaRPr lang="ru-RU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274638"/>
            <a:ext cx="3491880" cy="5530626"/>
          </a:xfrm>
        </p:spPr>
        <p:txBody>
          <a:bodyPr>
            <a:normAutofit/>
          </a:bodyPr>
          <a:lstStyle/>
          <a:p>
            <a:r>
              <a:rPr lang="ru-RU" dirty="0" smtClean="0"/>
              <a:t>Моё  древо</a:t>
            </a:r>
            <a:endParaRPr lang="ru-RU" dirty="0"/>
          </a:p>
        </p:txBody>
      </p:sp>
      <p:pic>
        <p:nvPicPr>
          <p:cNvPr id="4" name="Picture 2" descr="C:\Users\Я\Desktop\Макаров\img0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4824536" cy="6891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128792" cy="178621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Семья – это труд, друг о друге забота,</a:t>
            </a:r>
            <a:br>
              <a:rPr lang="ru-RU" sz="3200" dirty="0" smtClean="0"/>
            </a:br>
            <a:r>
              <a:rPr lang="ru-RU" sz="3200" dirty="0" smtClean="0"/>
              <a:t>Семья – это много домашней работы.</a:t>
            </a:r>
            <a:br>
              <a:rPr lang="ru-RU" sz="3200" dirty="0" smtClean="0"/>
            </a:br>
            <a:r>
              <a:rPr lang="ru-RU" sz="3200" dirty="0" smtClean="0"/>
              <a:t>Семья – это важно!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988840"/>
            <a:ext cx="7829576" cy="46805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Давайте познакомимся «Моя семья»</a:t>
            </a:r>
            <a:endParaRPr lang="ru-RU" dirty="0"/>
          </a:p>
        </p:txBody>
      </p:sp>
      <p:pic>
        <p:nvPicPr>
          <p:cNvPr id="2050" name="Picture 2" descr="C:\Users\Я\Desktop\img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6755" y="4077072"/>
            <a:ext cx="1320990" cy="1990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Я\Desktop\img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645024"/>
            <a:ext cx="1461630" cy="1717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Я\Desktop\Макаров\img1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636912"/>
            <a:ext cx="1584176" cy="1740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Я\Desktop\Макаров\img1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4653136"/>
            <a:ext cx="1429512" cy="1636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Я\Desktop\Макаров\img09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3717032"/>
            <a:ext cx="1514856" cy="1856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74638"/>
            <a:ext cx="4474840" cy="639472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Мой прадедушка Жилин Пётр Иванович</a:t>
            </a:r>
            <a:br>
              <a:rPr lang="ru-RU" sz="3200" dirty="0" smtClean="0"/>
            </a:br>
            <a:r>
              <a:rPr lang="ru-RU" sz="3200" dirty="0" smtClean="0"/>
              <a:t>(1924-1974)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Прабабушка </a:t>
            </a:r>
            <a:r>
              <a:rPr lang="ru-RU" sz="3200" dirty="0" err="1" smtClean="0"/>
              <a:t>Бакренко</a:t>
            </a:r>
            <a:r>
              <a:rPr lang="ru-RU" sz="3200" dirty="0" smtClean="0"/>
              <a:t> Евгения Фёдоровна (1923-1992)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3074" name="Picture 2" descr="C:\Users\Я\Desktop\Макаров\img0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4664"/>
            <a:ext cx="2592288" cy="2592288"/>
          </a:xfrm>
          <a:prstGeom prst="rect">
            <a:avLst/>
          </a:prstGeom>
          <a:noFill/>
        </p:spPr>
      </p:pic>
      <p:pic>
        <p:nvPicPr>
          <p:cNvPr id="4" name="Picture 2" descr="C:\Users\Я\Desktop\Макаров\img0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140968"/>
            <a:ext cx="2483691" cy="32035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548680"/>
            <a:ext cx="4042792" cy="597666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Дедушка Жилин Виктор Петрович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Бабушка Жилина Любовь Леонидовна</a:t>
            </a:r>
            <a:endParaRPr lang="ru-RU" sz="4000" dirty="0"/>
          </a:p>
        </p:txBody>
      </p:sp>
      <p:pic>
        <p:nvPicPr>
          <p:cNvPr id="5122" name="Picture 2" descr="D:\фото\фото района\img0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2656"/>
            <a:ext cx="3456384" cy="2469145"/>
          </a:xfrm>
          <a:prstGeom prst="rect">
            <a:avLst/>
          </a:prstGeom>
          <a:noFill/>
        </p:spPr>
      </p:pic>
      <p:pic>
        <p:nvPicPr>
          <p:cNvPr id="1026" name="Picture 2" descr="C:\Users\Я\Desktop\Макаров\img0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112892"/>
            <a:ext cx="2592288" cy="31957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Проект Моя малая Родина\привет\img05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60648"/>
            <a:ext cx="2088232" cy="2481139"/>
          </a:xfrm>
          <a:prstGeom prst="rect">
            <a:avLst/>
          </a:prstGeom>
          <a:noFill/>
        </p:spPr>
      </p:pic>
      <p:pic>
        <p:nvPicPr>
          <p:cNvPr id="2051" name="Picture 3" descr="D:\Проект Моя малая Родина\привет\img0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284984"/>
            <a:ext cx="2766624" cy="3312368"/>
          </a:xfrm>
          <a:prstGeom prst="rect">
            <a:avLst/>
          </a:prstGeom>
          <a:noFill/>
        </p:spPr>
      </p:pic>
      <p:pic>
        <p:nvPicPr>
          <p:cNvPr id="2055" name="Picture 7" descr="D:\Проект Моя малая Родина\привет\img0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32656"/>
            <a:ext cx="2088232" cy="2448272"/>
          </a:xfrm>
          <a:prstGeom prst="rect">
            <a:avLst/>
          </a:prstGeom>
          <a:noFill/>
        </p:spPr>
      </p:pic>
      <p:pic>
        <p:nvPicPr>
          <p:cNvPr id="2056" name="Picture 8" descr="D:\Проект Моя малая Родина\привет\img0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3356992"/>
            <a:ext cx="2232248" cy="3240360"/>
          </a:xfrm>
          <a:prstGeom prst="rect">
            <a:avLst/>
          </a:prstGeom>
          <a:noFill/>
        </p:spPr>
      </p:pic>
      <p:pic>
        <p:nvPicPr>
          <p:cNvPr id="2057" name="Picture 9" descr="D:\Проект Моя малая Родина\привет\img06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332656"/>
            <a:ext cx="2520280" cy="2600908"/>
          </a:xfrm>
          <a:prstGeom prst="rect">
            <a:avLst/>
          </a:prstGeom>
          <a:noFill/>
        </p:spPr>
      </p:pic>
      <p:pic>
        <p:nvPicPr>
          <p:cNvPr id="2058" name="Picture 10" descr="D:\Проект Моя малая Родина\привет\img06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3284984"/>
            <a:ext cx="2915816" cy="32403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4139952" cy="639472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Мои родители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dirty="0" smtClean="0"/>
              <a:t>Макаров Владимир Иванович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Макарова Ирина Алексеевна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6146" name="Picture 2" descr="C:\Users\Я\Desktop\Макаров\img1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4248472" cy="3349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6296" y="4581128"/>
            <a:ext cx="1450504" cy="17281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404664"/>
            <a:ext cx="7963248" cy="59046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7774" y="764705"/>
            <a:ext cx="9159559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Календарь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знаменательных и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памятных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д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ат моей семьи</a:t>
            </a: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pic>
        <p:nvPicPr>
          <p:cNvPr id="1028" name="Picture 4" descr="D:\фото\фото района\img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149262"/>
            <a:ext cx="2821746" cy="20160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Я  горжусь  своей  семьей – она самая лучшая на </a:t>
            </a:r>
          </a:p>
          <a:p>
            <a:pPr>
              <a:buNone/>
            </a:pPr>
            <a:r>
              <a:rPr lang="ru-RU" dirty="0" smtClean="0"/>
              <a:t>свете. Мне  хочется  ,  чтобы  все в  моей  семье </a:t>
            </a:r>
          </a:p>
          <a:p>
            <a:pPr>
              <a:buNone/>
            </a:pPr>
            <a:r>
              <a:rPr lang="ru-RU" dirty="0" smtClean="0"/>
              <a:t>были  здоровы  и  очень- очень  счастливы.      </a:t>
            </a:r>
          </a:p>
          <a:p>
            <a:pPr>
              <a:buNone/>
            </a:pPr>
            <a:r>
              <a:rPr lang="ru-RU" dirty="0" smtClean="0"/>
              <a:t>Мне  с  сестрой  хотелось  бы  только  радовать </a:t>
            </a:r>
          </a:p>
          <a:p>
            <a:pPr>
              <a:buNone/>
            </a:pPr>
            <a:r>
              <a:rPr lang="ru-RU" dirty="0" smtClean="0"/>
              <a:t>своих близких – ведь они у нас самые любимые,</a:t>
            </a:r>
          </a:p>
          <a:p>
            <a:pPr>
              <a:buNone/>
            </a:pPr>
            <a:r>
              <a:rPr lang="ru-RU" dirty="0" smtClean="0"/>
              <a:t>самые  родные.  Ведь они  нам  подарили  жизнь.</a:t>
            </a:r>
          </a:p>
          <a:p>
            <a:pPr>
              <a:buNone/>
            </a:pPr>
            <a:r>
              <a:rPr lang="ru-RU" dirty="0" smtClean="0"/>
              <a:t> И я хочу , чтобы  у  всех  детей  на  свете  были </a:t>
            </a:r>
          </a:p>
          <a:p>
            <a:pPr>
              <a:buNone/>
            </a:pPr>
            <a:r>
              <a:rPr lang="ru-RU" dirty="0" smtClean="0"/>
              <a:t>папы  и  мамы , бабушки и дедушки, сестренки и </a:t>
            </a:r>
          </a:p>
          <a:p>
            <a:pPr>
              <a:buNone/>
            </a:pPr>
            <a:r>
              <a:rPr lang="ru-RU" dirty="0" smtClean="0"/>
              <a:t>братишки –  большая,  крепкая  семья !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3000771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A9B086B-981B-4B78-BBF0-101F3DAC5F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TS030007719</Template>
  <TotalTime>104</TotalTime>
  <Words>133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TS030007719</vt:lpstr>
      <vt:lpstr>«История моей семьи в истории родного края»   Презентацию подготовил Макаров Даниил ученик 4 «В» класса МОУ «Ленинская СОШ» 2016 год </vt:lpstr>
      <vt:lpstr>Моё  древо</vt:lpstr>
      <vt:lpstr>Семья – это труд, друг о друге забота, Семья – это много домашней работы. Семья – это важно!  </vt:lpstr>
      <vt:lpstr>Мой прадедушка Жилин Пётр Иванович (1924-1974)   Прабабушка Бакренко Евгения Фёдоровна (1923-1992)  </vt:lpstr>
      <vt:lpstr>Дедушка Жилин Виктор Петрович     Бабушка Жилина Любовь Леонидовна</vt:lpstr>
      <vt:lpstr>Слайд 6</vt:lpstr>
      <vt:lpstr>Мои родители   Макаров Владимир Иванович  Макарова Ирина Алексеевна 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Презентацию подготовил ученик 3 «В» класса МОУ «Ленинская СОШ» 2012год</dc:title>
  <dc:creator>Я</dc:creator>
  <cp:lastModifiedBy>SAFON</cp:lastModifiedBy>
  <cp:revision>16</cp:revision>
  <dcterms:created xsi:type="dcterms:W3CDTF">2012-02-02T17:36:46Z</dcterms:created>
  <dcterms:modified xsi:type="dcterms:W3CDTF">2018-02-05T15:10:13Z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TC030007719</vt:lpwstr>
  </property>
</Properties>
</file>