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2"/>
  </p:notesMasterIdLst>
  <p:sldIdLst>
    <p:sldId id="289" r:id="rId2"/>
    <p:sldId id="260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4699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F5F6A6-B701-436A-8BCC-137F6919CF90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607563-3C18-4279-857D-B5B7BEFD7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8E260-2262-4F64-912F-AF99F66397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10C2-A4CC-4601-8AA4-F9B62C3FEC5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370F-DED5-4AD2-A3CA-8CADB48CE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E321-C4E9-4175-8A6D-0D90DDB7E18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05F0-3CDC-4B3B-B184-D1797FC5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4B14-F276-42D2-B665-0842563AA1A0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ACF8-D07E-4B81-A749-E9FD9793B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C47F-A2CC-4C63-B2AB-8A71A6FAF320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A588-2677-45DC-A7F1-66AF9D089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4A9B-0107-4C36-8A86-805327626E7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1A28-FE6D-401B-863F-887560A23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1406-7E52-4496-A7C0-AD67EC111A0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21C8-1C32-40B7-9F0D-321A18737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A6624-B909-48AA-99FC-B25ABAB58AD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DF2A-6CE9-45A1-AFFA-8D028076F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7F25-885F-4379-B631-13BD518AF4E2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AFA1-771C-493D-ABBF-EF978B883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D58B-CC34-417E-BF78-CEF094A1EA1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8194-69DB-4F7B-A972-4DDD2C2D7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251D-4DF6-4417-ABFA-D66A0254643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65ED-65D9-450B-8CD7-5BDD58B82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0FBDC-6268-44F9-B00B-5AC2168B5B3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7966-317F-4684-AB23-88827EAF7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7C97EB-0739-4999-B489-15069F6F094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51BBD2-4A59-4800-9431-34D34D16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67" r:id="rId4"/>
    <p:sldLayoutId id="2147483773" r:id="rId5"/>
    <p:sldLayoutId id="2147483768" r:id="rId6"/>
    <p:sldLayoutId id="2147483774" r:id="rId7"/>
    <p:sldLayoutId id="2147483775" r:id="rId8"/>
    <p:sldLayoutId id="2147483776" r:id="rId9"/>
    <p:sldLayoutId id="2147483769" r:id="rId10"/>
    <p:sldLayoutId id="21474837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438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Использование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интерактивной доски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на </a:t>
            </a:r>
            <a:r>
              <a:rPr lang="ru-RU" b="1" i="1" dirty="0" smtClean="0"/>
              <a:t>учебных </a:t>
            </a:r>
            <a:r>
              <a:rPr lang="ru-RU" b="1" i="1" dirty="0" smtClean="0"/>
              <a:t>занятиях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73216"/>
            <a:ext cx="8686800" cy="129614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МКОУ «Ленинская средняя общеобразовательная школа с углубленным изучением отдельных предметов»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Учитель Сафонова Л. И </a:t>
            </a:r>
          </a:p>
        </p:txBody>
      </p:sp>
      <p:pic>
        <p:nvPicPr>
          <p:cNvPr id="1026" name="Picture 2" descr="D:\Мама\фото\УЧЕНИКИ 2013-2017\IMG_3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278066" cy="2289811"/>
          </a:xfrm>
          <a:prstGeom prst="rect">
            <a:avLst/>
          </a:prstGeom>
          <a:noFill/>
        </p:spPr>
      </p:pic>
      <p:pic>
        <p:nvPicPr>
          <p:cNvPr id="1027" name="Picture 3" descr="C:\Users\SAFON\Desktop\скрин\Безымянныййф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399" y="2996952"/>
            <a:ext cx="3832053" cy="222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Овал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Овал 7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6+6</a:t>
            </a:r>
          </a:p>
        </p:txBody>
      </p:sp>
      <p:pic>
        <p:nvPicPr>
          <p:cNvPr id="18449" name="Picture 2" descr="C:\Users\home\Desktop\тачка\auto209 - копия (6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5" t="6879" b="6294"/>
          <a:stretch>
            <a:fillRect/>
          </a:stretch>
        </p:blipFill>
        <p:spPr bwMode="auto">
          <a:xfrm>
            <a:off x="1476375" y="1341438"/>
            <a:ext cx="611981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Овал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Овал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8+5</a:t>
            </a:r>
          </a:p>
        </p:txBody>
      </p:sp>
      <p:pic>
        <p:nvPicPr>
          <p:cNvPr id="19473" name="Picture 2" descr="C:\Users\home\Desktop\тачка\auto209 - копия (7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1" t="5957" b="7216"/>
          <a:stretch>
            <a:fillRect/>
          </a:stretch>
        </p:blipFill>
        <p:spPr bwMode="auto">
          <a:xfrm>
            <a:off x="1476375" y="1341438"/>
            <a:ext cx="611981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Овал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Овал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9+4</a:t>
            </a:r>
          </a:p>
        </p:txBody>
      </p:sp>
      <p:pic>
        <p:nvPicPr>
          <p:cNvPr id="20497" name="Picture 2" descr="C:\Users\home\Desktop\тачка\auto209 - копия (8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3" t="5988" b="7185"/>
          <a:stretch>
            <a:fillRect/>
          </a:stretch>
        </p:blipFill>
        <p:spPr bwMode="auto">
          <a:xfrm>
            <a:off x="1511300" y="1341438"/>
            <a:ext cx="61214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Овал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Овал 7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75756" y="188640"/>
            <a:ext cx="439248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pic>
        <p:nvPicPr>
          <p:cNvPr id="21521" name="Picture 2" descr="C:\Users\home\Desktop\тачка\auto209 - копия (9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9" t="6470" b="6705"/>
          <a:stretch>
            <a:fillRect/>
          </a:stretch>
        </p:blipFill>
        <p:spPr bwMode="auto">
          <a:xfrm>
            <a:off x="1476375" y="1341438"/>
            <a:ext cx="611981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122238"/>
            <a:ext cx="85010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5750" y="6192838"/>
            <a:ext cx="85725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32" name="Picture 2" descr="C:\Users\ирина\Desktop\b1accebf05a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06" t="1843" r="27811" b="67387"/>
          <a:stretch>
            <a:fillRect/>
          </a:stretch>
        </p:blipFill>
        <p:spPr bwMode="auto">
          <a:xfrm>
            <a:off x="179388" y="549275"/>
            <a:ext cx="18716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Скругленный прямоугольник 94"/>
          <p:cNvSpPr/>
          <p:nvPr/>
        </p:nvSpPr>
        <p:spPr>
          <a:xfrm>
            <a:off x="2700684" y="126836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700263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700338" y="126841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076725" y="126836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076304" y="126910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76825" y="1268413"/>
            <a:ext cx="1728788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700213" y="2492151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6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699792" y="2492896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8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2700338" y="249237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5076304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076304" y="249341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076825" y="2492375"/>
            <a:ext cx="1728788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700238" y="3788989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0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699817" y="3789734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5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2700338" y="3789363"/>
            <a:ext cx="1728787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076477" y="3788295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4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076056" y="3789040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7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076825" y="3789363"/>
            <a:ext cx="1727200" cy="79216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700238" y="501228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cs typeface="Arial" pitchFamily="34" charset="0"/>
              </a:rPr>
              <a:t>1</a:t>
            </a: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99817" y="501302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9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700338" y="5013325"/>
            <a:ext cx="1728787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5076278" y="5012282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rgbClr val="FF61B0">
                  <a:tint val="66000"/>
                  <a:satMod val="160000"/>
                </a:srgbClr>
              </a:gs>
              <a:gs pos="50000">
                <a:srgbClr val="FF61B0">
                  <a:tint val="44500"/>
                  <a:satMod val="160000"/>
                </a:srgbClr>
              </a:gs>
              <a:gs pos="100000">
                <a:srgbClr val="FF61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8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800000"/>
                </a:solidFill>
                <a:cs typeface="Arial" pitchFamily="34" charset="0"/>
              </a:rPr>
              <a:t>8</a:t>
            </a:r>
            <a:endParaRPr lang="ru-RU" sz="4400" b="1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075857" y="5013027"/>
            <a:ext cx="1727285" cy="7920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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  <a:sym typeface="Symbol"/>
              </a:rPr>
              <a:t>4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076825" y="5013325"/>
            <a:ext cx="1727200" cy="7921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2573" name="Picture 2" descr="Картинка 482 из 16579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2349500"/>
            <a:ext cx="11604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4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3213100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5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4221163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6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620713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7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1700213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8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667625" y="2852738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9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4005263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7596188" y="5229225"/>
            <a:ext cx="1223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1" name="Picture 2" descr="Картинка 482 из 1657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91" r="21683" b="6194"/>
          <a:stretch>
            <a:fillRect/>
          </a:stretch>
        </p:blipFill>
        <p:spPr bwMode="auto">
          <a:xfrm>
            <a:off x="539750" y="5157788"/>
            <a:ext cx="1223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kak_pisat_cifru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561975"/>
            <a:ext cx="56959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иугольник 2"/>
          <p:cNvSpPr/>
          <p:nvPr/>
        </p:nvSpPr>
        <p:spPr>
          <a:xfrm rot="3167593">
            <a:off x="4641850" y="2376488"/>
            <a:ext cx="895350" cy="260350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-0.00209 0.00173 -0.00463 0.00312 -0.00648 C 0.00451 -0.00834 0.00677 -0.0088 0.00798 -0.01088 C 0.01336 -0.01991 0.00416 -0.01852 0.01284 -0.03009 C 0.02152 -0.04167 0.03177 -0.05301 0.04184 -0.0625 C 0.05173 -0.08195 0.03836 -0.05857 0.05 -0.07107 C 0.05156 -0.07269 0.05191 -0.07546 0.05312 -0.07755 C 0.05694 -0.0838 0.05798 -0.08403 0.06284 -0.0882 C 0.0658 -0.10046 0.0618 -0.09028 0.06927 -0.09676 C 0.07465 -0.10162 0.07673 -0.10926 0.08229 -0.11412 C 0.08836 -0.12685 0.09375 -0.14005 0.1 -0.15278 C 0.1059 -0.16482 0.10885 -0.17361 0.11927 -0.17871 C 0.12309 -0.18588 0.12673 -0.19097 0.13229 -0.19584 C 0.13333 -0.19792 0.13385 -0.2007 0.13541 -0.20232 C 0.1368 -0.20371 0.13906 -0.20278 0.14027 -0.2044 C 0.14149 -0.20602 0.1408 -0.20903 0.14184 -0.21088 C 0.14409 -0.21459 0.15277 -0.22222 0.15642 -0.22384 C 0.16267 -0.23171 0.16354 -0.24074 0.171 -0.24746 C 0.17586 -0.25718 0.17934 -0.26505 0.18541 -0.27315 C 0.18576 -0.27454 0.18854 -0.28611 0.19027 -0.28611 C 0.19201 -0.28611 0.19132 -0.28171 0.19184 -0.27963 C 0.18854 -0.26574 0.18611 -0.25324 0.18385 -0.23889 C 0.18264 -0.23171 0.17569 -0.21945 0.17569 -0.21945 C 0.17395 -0.2125 0.1677 -0.2 0.1677 -0.2 C 0.16441 -0.18704 0.16145 -0.17408 0.15798 -0.16134 C 0.15659 -0.15648 0.15156 -0.14838 0.15156 -0.14838 C 0.14878 -0.13727 0.15086 -0.14398 0.14357 -0.12917 C 0.1401 -0.12222 0.1401 -0.11088 0.13871 -0.10324 C 0.13715 -0.09421 0.13368 -0.08565 0.13055 -0.07755 C 0.12743 -0.06921 0.12448 -0.05972 0.121 -0.05162 C 0.11909 -0.04722 0.11441 -0.03889 0.11441 -0.03889 C 0.10833 -0.01389 0.10451 0.01157 0.09843 0.03657 C 0.09548 0.04861 0.09479 0.05949 0.08715 0.06666 C 0.08611 0.06875 0.08524 0.07106 0.08385 0.07291 C 0.08246 0.07477 0.0802 0.07523 0.07899 0.07731 C 0.07795 0.07916 0.0783 0.08171 0.07743 0.08379 C 0.07552 0.08842 0.071 0.09676 0.071 0.09676 C 0.0684 0.10972 0.06996 0.10254 0.06614 0.11829 C 0.06493 0.12315 0.0618 0.12685 0.05972 0.13102 C 0.05868 0.1331 0.05642 0.1375 0.05642 0.1375 C 0.05225 0.15393 0.04583 0.17199 0.04357 0.18912 C 0.04184 0.20254 0.03975 0.21481 0.03715 0.22778 C 0.03541 0.23657 0.03437 0.24815 0.03055 0.25579 C 0.02847 0.26018 0.02413 0.26875 0.02413 0.26875 C 0.02205 0.27754 0.0184 0.2868 0.01441 0.29444 C 0.01076 0.30995 0.01597 0.2912 0.00798 0.30741 C -0.00139 0.32616 0.01718 0.29954 0.00156 0.32037 C -0.00209 0.33565 0.00034 0.32963 -0.00486 0.33958 C -0.0099 0.35949 -0.01233 0.38032 -0.01771 0.4 C -0.02153 0.41389 -0.02657 0.42592 -0.029 0.44074 C -0.0316 0.45717 -0.03108 0.47176 -0.04202 0.48171 C -0.04254 0.48379 -0.04289 0.48611 -0.04358 0.48796 C -0.04445 0.49028 -0.04688 0.49444 -0.04688 0.49444 " pathEditMode="relative" ptsTypes="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1714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Consolas" pitchFamily="49" charset="0"/>
                <a:cs typeface="Consolas" pitchFamily="49" charset="0"/>
              </a:rPr>
              <a:t>1.Мальчик споткнулся, упал и разбил коленку. Какое растение можно приложить на место ссадины?</a:t>
            </a:r>
          </a:p>
        </p:txBody>
      </p:sp>
      <p:pic>
        <p:nvPicPr>
          <p:cNvPr id="4" name="Рисунок 3" descr="post-6354-12114612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235743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lanten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714500"/>
            <a:ext cx="2508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96221038_2848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14500"/>
            <a:ext cx="31432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4572000"/>
            <a:ext cx="292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МАТЬ-И-МАЧЕХА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4500563"/>
            <a:ext cx="416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ПОДОРОЖНИК</a:t>
            </a:r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43688" y="4500563"/>
            <a:ext cx="1928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ЗВЕРОБОЙ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913" y="5516563"/>
            <a:ext cx="6119812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ПРАВИЛЬНЫЙ   ОТВЕТ: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628062" cy="16160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smtClean="0">
                <a:latin typeface="Consolas" pitchFamily="49" charset="0"/>
                <a:cs typeface="Consolas" pitchFamily="49" charset="0"/>
              </a:rPr>
              <a:t>4.Девочка стала выздоравливать, и доктор назначил ей витамин С. Какую ягоду, богатую витамином С     можно  найти в лесу,      на болоте?</a:t>
            </a:r>
          </a:p>
        </p:txBody>
      </p:sp>
      <p:pic>
        <p:nvPicPr>
          <p:cNvPr id="4" name="Рисунок 3" descr="0_515e9_817cd2b3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32861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0034679_ryab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929063"/>
            <a:ext cx="2286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6988426_kostyani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484313"/>
            <a:ext cx="3071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6688" y="4005263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КОСТЯНИКА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4938" y="585787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РЯБИНА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40052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КЛЮКВА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5013325"/>
            <a:ext cx="25209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Проверка: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27252" y="1412776"/>
            <a:ext cx="3770395" cy="5663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825" y="333375"/>
            <a:ext cx="6480175" cy="2016125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Какая птица никогда не садится на землю?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56721" y="188640"/>
            <a:ext cx="5163562" cy="30963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" name="TextBox 1"/>
          <p:cNvSpPr txBox="1"/>
          <p:nvPr/>
        </p:nvSpPr>
        <p:spPr>
          <a:xfrm>
            <a:off x="4140200" y="4076700"/>
            <a:ext cx="4392613" cy="169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+mn-cs"/>
              </a:rPr>
              <a:t>Стриж.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У этой птицы очень длинные крылья, а ноги короткие. Если бы стриж сел на землю, то не смог бы снова взлететь и погиб.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7038" y="-315913"/>
            <a:ext cx="4237038" cy="38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825" y="333375"/>
            <a:ext cx="6480175" cy="2016125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Кто помогает лес сеять?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8266" y="2"/>
            <a:ext cx="2674408" cy="19973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1989138"/>
            <a:ext cx="4608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Сойки</a:t>
            </a: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 прячут зрелые жёлуди в мох, а затем забывают. Часть спрятанных желудей прорастают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5903640" y="1"/>
            <a:ext cx="2448272" cy="19888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1989138"/>
            <a:ext cx="4643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Дрозды 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целиком глотают ягоды, а непереваренные семена и косточки потом всходят.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2627784" y="3140968"/>
            <a:ext cx="2304256" cy="22842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6788" y="5589588"/>
            <a:ext cx="3775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Свиристели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помогают сеять рябину, шиповник и можжевельник.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03640" y="3140968"/>
            <a:ext cx="2708312" cy="2273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9" name="TextBox 8"/>
          <p:cNvSpPr txBox="1"/>
          <p:nvPr/>
        </p:nvSpPr>
        <p:spPr>
          <a:xfrm>
            <a:off x="5651500" y="5589588"/>
            <a:ext cx="3384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Клесты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оставляют в шишках половину семян</a:t>
            </a:r>
            <a:r>
              <a:rPr lang="ru-RU" dirty="0"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home\Desktop\0_7662c_c7d09055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38100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6516688" y="4797425"/>
            <a:ext cx="1841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8000" b="1" i="1"/>
          </a:p>
        </p:txBody>
      </p:sp>
      <p:sp>
        <p:nvSpPr>
          <p:cNvPr id="10244" name="TextBox 15"/>
          <p:cNvSpPr txBox="1">
            <a:spLocks noChangeArrowheads="1"/>
          </p:cNvSpPr>
          <p:nvPr/>
        </p:nvSpPr>
        <p:spPr bwMode="auto">
          <a:xfrm>
            <a:off x="3276600" y="188913"/>
            <a:ext cx="26209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0070C0"/>
                </a:solidFill>
              </a:rPr>
              <a:t>гриб</a:t>
            </a:r>
          </a:p>
        </p:txBody>
      </p:sp>
      <p:pic>
        <p:nvPicPr>
          <p:cNvPr id="17" name="Picture 6" descr="C:\Users\home\Desktop\Рисунок2.png"/>
          <p:cNvPicPr>
            <a:picLocks noChangeAspect="1" noChangeArrowheads="1"/>
          </p:cNvPicPr>
          <p:nvPr/>
        </p:nvPicPr>
        <p:blipFill>
          <a:blip r:embed="rId4" cstate="print"/>
          <a:srcRect t="16591" b="17046"/>
          <a:stretch>
            <a:fillRect/>
          </a:stretch>
        </p:blipFill>
        <p:spPr bwMode="auto">
          <a:xfrm rot="-10518205">
            <a:off x="5043488" y="452438"/>
            <a:ext cx="12239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19925" y="1989138"/>
            <a:ext cx="819150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0650" y="3789363"/>
            <a:ext cx="811213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endParaRPr lang="ru-RU" sz="8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Picture 6" descr="C:\Users\home\Desktop\Рисунок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t="16591" b="17046"/>
          <a:stretch>
            <a:fillRect/>
          </a:stretch>
        </p:blipFill>
        <p:spPr bwMode="auto">
          <a:xfrm rot="821756">
            <a:off x="5745163" y="5910263"/>
            <a:ext cx="8334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18143 0.686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825" y="333375"/>
            <a:ext cx="6480175" cy="2016125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Какая птица своей песней предвещает скорый приход весны?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16518" y="332656"/>
            <a:ext cx="3774243" cy="331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43213" y="4292600"/>
            <a:ext cx="59769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Вот уж на кого не подумаешь – 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серая ворона. </a:t>
            </a:r>
            <a:r>
              <a:rPr lang="ru-RU" sz="2000" b="1">
                <a:latin typeface="Calibri" pitchFamily="34" charset="0"/>
              </a:rPr>
              <a:t>Её простая, тихая и мелодичная песенка совсем не похожа на карканье, а напоминает скорее мурлыканье котенка.</a:t>
            </a:r>
          </a:p>
        </p:txBody>
      </p:sp>
      <p:pic>
        <p:nvPicPr>
          <p:cNvPr id="2867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359857">
            <a:off x="-439738" y="684213"/>
            <a:ext cx="41767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Й</a:t>
            </a:r>
          </a:p>
        </p:txBody>
      </p:sp>
      <p:sp>
        <p:nvSpPr>
          <p:cNvPr id="194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03350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Ц</a:t>
            </a:r>
          </a:p>
        </p:txBody>
      </p:sp>
      <p:sp>
        <p:nvSpPr>
          <p:cNvPr id="194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050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У</a:t>
            </a:r>
          </a:p>
        </p:txBody>
      </p:sp>
      <p:sp>
        <p:nvSpPr>
          <p:cNvPr id="194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00338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К</a:t>
            </a:r>
          </a:p>
        </p:txBody>
      </p:sp>
      <p:sp>
        <p:nvSpPr>
          <p:cNvPr id="194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8038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Е</a:t>
            </a:r>
          </a:p>
        </p:txBody>
      </p:sp>
      <p:sp>
        <p:nvSpPr>
          <p:cNvPr id="194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Н</a:t>
            </a:r>
          </a:p>
        </p:txBody>
      </p:sp>
      <p:sp>
        <p:nvSpPr>
          <p:cNvPr id="194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5025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Г</a:t>
            </a:r>
          </a:p>
        </p:txBody>
      </p:sp>
      <p:sp>
        <p:nvSpPr>
          <p:cNvPr id="1946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725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Ш</a:t>
            </a:r>
          </a:p>
        </p:txBody>
      </p:sp>
      <p:sp>
        <p:nvSpPr>
          <p:cNvPr id="1946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Щ</a:t>
            </a:r>
          </a:p>
        </p:txBody>
      </p:sp>
      <p:sp>
        <p:nvSpPr>
          <p:cNvPr id="1947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З</a:t>
            </a:r>
          </a:p>
        </p:txBody>
      </p:sp>
      <p:sp>
        <p:nvSpPr>
          <p:cNvPr id="1947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5825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Х</a:t>
            </a:r>
          </a:p>
        </p:txBody>
      </p:sp>
      <p:sp>
        <p:nvSpPr>
          <p:cNvPr id="19472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85113" y="4076700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Ъ</a:t>
            </a:r>
          </a:p>
        </p:txBody>
      </p:sp>
      <p:sp>
        <p:nvSpPr>
          <p:cNvPr id="1947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Ф</a:t>
            </a:r>
          </a:p>
        </p:txBody>
      </p:sp>
      <p:sp>
        <p:nvSpPr>
          <p:cNvPr id="1947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Ы</a:t>
            </a:r>
          </a:p>
        </p:txBody>
      </p:sp>
      <p:sp>
        <p:nvSpPr>
          <p:cNvPr id="1947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В</a:t>
            </a:r>
          </a:p>
        </p:txBody>
      </p:sp>
      <p:sp>
        <p:nvSpPr>
          <p:cNvPr id="1947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А</a:t>
            </a:r>
          </a:p>
        </p:txBody>
      </p:sp>
      <p:sp>
        <p:nvSpPr>
          <p:cNvPr id="1947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П</a:t>
            </a:r>
          </a:p>
        </p:txBody>
      </p:sp>
      <p:sp>
        <p:nvSpPr>
          <p:cNvPr id="1947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6100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Р</a:t>
            </a:r>
          </a:p>
        </p:txBody>
      </p:sp>
      <p:sp>
        <p:nvSpPr>
          <p:cNvPr id="1947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3800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О</a:t>
            </a:r>
          </a:p>
        </p:txBody>
      </p:sp>
      <p:sp>
        <p:nvSpPr>
          <p:cNvPr id="1948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Л</a:t>
            </a:r>
          </a:p>
        </p:txBody>
      </p:sp>
      <p:sp>
        <p:nvSpPr>
          <p:cNvPr id="1948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0788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Д</a:t>
            </a:r>
          </a:p>
        </p:txBody>
      </p:sp>
      <p:sp>
        <p:nvSpPr>
          <p:cNvPr id="1948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488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Ж</a:t>
            </a:r>
          </a:p>
        </p:txBody>
      </p:sp>
      <p:sp>
        <p:nvSpPr>
          <p:cNvPr id="19483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96188" y="4797425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Э</a:t>
            </a:r>
          </a:p>
        </p:txBody>
      </p:sp>
      <p:sp>
        <p:nvSpPr>
          <p:cNvPr id="1948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Я</a:t>
            </a:r>
          </a:p>
        </p:txBody>
      </p:sp>
      <p:sp>
        <p:nvSpPr>
          <p:cNvPr id="19485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Ч</a:t>
            </a:r>
          </a:p>
        </p:txBody>
      </p:sp>
      <p:sp>
        <p:nvSpPr>
          <p:cNvPr id="1948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0700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С</a:t>
            </a:r>
          </a:p>
        </p:txBody>
      </p:sp>
      <p:sp>
        <p:nvSpPr>
          <p:cNvPr id="1948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400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М</a:t>
            </a:r>
          </a:p>
        </p:txBody>
      </p:sp>
      <p:sp>
        <p:nvSpPr>
          <p:cNvPr id="1948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6100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И</a:t>
            </a:r>
          </a:p>
        </p:txBody>
      </p:sp>
      <p:sp>
        <p:nvSpPr>
          <p:cNvPr id="1948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3800" y="5516563"/>
            <a:ext cx="431800" cy="433387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Т</a:t>
            </a:r>
          </a:p>
        </p:txBody>
      </p:sp>
      <p:sp>
        <p:nvSpPr>
          <p:cNvPr id="1949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3088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Ь</a:t>
            </a:r>
          </a:p>
        </p:txBody>
      </p:sp>
      <p:sp>
        <p:nvSpPr>
          <p:cNvPr id="1949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0788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Б</a:t>
            </a:r>
          </a:p>
        </p:txBody>
      </p:sp>
      <p:sp>
        <p:nvSpPr>
          <p:cNvPr id="1949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48488" y="5516563"/>
            <a:ext cx="431800" cy="431800"/>
          </a:xfrm>
          <a:prstGeom prst="actionButtonBlank">
            <a:avLst/>
          </a:prstGeom>
          <a:solidFill>
            <a:srgbClr val="FF99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Calibri" pitchFamily="34" charset="0"/>
              </a:rPr>
              <a:t>Ю</a:t>
            </a:r>
          </a:p>
        </p:txBody>
      </p:sp>
      <p:pic>
        <p:nvPicPr>
          <p:cNvPr id="11298" name="Picture 3" descr="I:\Мои рисунки\предметы домашнего обихода\HH056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2875"/>
            <a:ext cx="27860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29138" y="2428875"/>
            <a:ext cx="3355975" cy="928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32" name="Заголовок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Составь слово из букв, ориентируясь на</a:t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 картинку-подсказку</a:t>
            </a:r>
          </a:p>
        </p:txBody>
      </p:sp>
      <p:sp>
        <p:nvSpPr>
          <p:cNvPr id="19498" name="WordArt 42"/>
          <p:cNvSpPr>
            <a:spLocks noChangeArrowheads="1" noChangeShapeType="1" noTextEdit="1"/>
          </p:cNvSpPr>
          <p:nvPr/>
        </p:nvSpPr>
        <p:spPr bwMode="auto">
          <a:xfrm>
            <a:off x="4932363" y="2636838"/>
            <a:ext cx="2762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в</a:t>
            </a:r>
          </a:p>
        </p:txBody>
      </p:sp>
      <p:sp>
        <p:nvSpPr>
          <p:cNvPr id="19499" name="WordArt 43"/>
          <p:cNvSpPr>
            <a:spLocks noChangeArrowheads="1" noChangeShapeType="1" noTextEdit="1"/>
          </p:cNvSpPr>
          <p:nvPr/>
        </p:nvSpPr>
        <p:spPr bwMode="auto">
          <a:xfrm>
            <a:off x="5448300" y="2636838"/>
            <a:ext cx="2762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а</a:t>
            </a:r>
          </a:p>
        </p:txBody>
      </p:sp>
      <p:sp>
        <p:nvSpPr>
          <p:cNvPr id="19500" name="WordArt 44"/>
          <p:cNvSpPr>
            <a:spLocks noChangeArrowheads="1" noChangeShapeType="1" noTextEdit="1"/>
          </p:cNvSpPr>
          <p:nvPr/>
        </p:nvSpPr>
        <p:spPr bwMode="auto">
          <a:xfrm>
            <a:off x="7164388" y="2636838"/>
            <a:ext cx="2762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а</a:t>
            </a:r>
          </a:p>
        </p:txBody>
      </p:sp>
      <p:sp>
        <p:nvSpPr>
          <p:cNvPr id="19501" name="WordArt 45"/>
          <p:cNvSpPr>
            <a:spLocks noChangeArrowheads="1" noChangeShapeType="1" noTextEdit="1"/>
          </p:cNvSpPr>
          <p:nvPr/>
        </p:nvSpPr>
        <p:spPr bwMode="auto">
          <a:xfrm>
            <a:off x="6011863" y="2636838"/>
            <a:ext cx="2762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н</a:t>
            </a:r>
          </a:p>
        </p:txBody>
      </p:sp>
      <p:sp>
        <p:nvSpPr>
          <p:cNvPr id="19502" name="WordArt 46"/>
          <p:cNvSpPr>
            <a:spLocks noChangeArrowheads="1" noChangeShapeType="1" noTextEdit="1"/>
          </p:cNvSpPr>
          <p:nvPr/>
        </p:nvSpPr>
        <p:spPr bwMode="auto">
          <a:xfrm>
            <a:off x="6600825" y="2636838"/>
            <a:ext cx="2762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9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2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3"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  <p:bldP spid="19489" grpId="0" animBg="1"/>
      <p:bldP spid="19490" grpId="0" animBg="1"/>
      <p:bldP spid="19491" grpId="0" animBg="1"/>
      <p:bldP spid="19493" grpId="0" animBg="1"/>
      <p:bldP spid="19498" grpId="0" animBg="1"/>
      <p:bldP spid="19499" grpId="0" animBg="1"/>
      <p:bldP spid="19500" grpId="0" animBg="1"/>
      <p:bldP spid="19501" grpId="0" animBg="1"/>
      <p:bldP spid="195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75" y="5429250"/>
            <a:ext cx="1000125" cy="9286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88" y="5429250"/>
            <a:ext cx="1000125" cy="9286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8-конечная звезда 3"/>
          <p:cNvSpPr/>
          <p:nvPr/>
        </p:nvSpPr>
        <p:spPr>
          <a:xfrm>
            <a:off x="3429000" y="5429250"/>
            <a:ext cx="1000125" cy="9286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3" y="5429250"/>
            <a:ext cx="1000125" cy="9286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25" y="5429250"/>
            <a:ext cx="1000125" cy="9286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38" y="5429250"/>
            <a:ext cx="1000125" cy="92868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4625" y="2000250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Та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е</a:t>
            </a:r>
            <a:r>
              <a:rPr lang="ru-RU" sz="4000">
                <a:latin typeface="Calibri" pitchFamily="34" charset="0"/>
              </a:rPr>
              <a:t>т сне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г</a:t>
            </a:r>
            <a:r>
              <a:rPr lang="ru-RU" sz="4000">
                <a:latin typeface="Calibri" pitchFamily="34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1750" y="2000250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Идёт до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ждь</a:t>
            </a:r>
            <a:r>
              <a:rPr lang="ru-RU" sz="4000">
                <a:latin typeface="Calibri" pitchFamily="34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57438" y="2000250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Неб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о</a:t>
            </a:r>
            <a:r>
              <a:rPr lang="ru-RU" sz="4000">
                <a:latin typeface="Calibri" pitchFamily="34" charset="0"/>
              </a:rPr>
              <a:t> хмур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ое</a:t>
            </a:r>
            <a:r>
              <a:rPr lang="ru-RU" sz="4000">
                <a:latin typeface="Calibri" pitchFamily="34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38" y="2000250"/>
            <a:ext cx="4286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Коля заб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о</a:t>
            </a:r>
            <a:r>
              <a:rPr lang="ru-RU" sz="4000">
                <a:latin typeface="Calibri" pitchFamily="34" charset="0"/>
              </a:rPr>
              <a:t>лел.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57438" y="2000250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Запели птицы.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14563" y="2000250"/>
            <a:ext cx="471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alibri" pitchFamily="34" charset="0"/>
              </a:rPr>
              <a:t>Поле 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о</a:t>
            </a:r>
            <a:r>
              <a:rPr lang="ru-RU" sz="4000">
                <a:latin typeface="Calibri" pitchFamily="34" charset="0"/>
              </a:rPr>
              <a:t>пустел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о</a:t>
            </a:r>
            <a:r>
              <a:rPr lang="ru-RU" sz="4000">
                <a:latin typeface="Calibri" pitchFamily="34" charset="0"/>
              </a:rPr>
              <a:t>.</a:t>
            </a: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13" y="214313"/>
            <a:ext cx="785812" cy="71437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auto209.gif"/>
          <p:cNvPicPr>
            <a:picLocks noChangeAspect="1" noChangeArrowheads="1"/>
          </p:cNvPicPr>
          <p:nvPr/>
        </p:nvPicPr>
        <p:blipFill>
          <a:blip r:embed="rId2" cstate="print"/>
          <a:srcRect l="5464" t="6873" r="1653" b="7224"/>
          <a:stretch>
            <a:fillRect/>
          </a:stretch>
        </p:blipFill>
        <p:spPr bwMode="auto">
          <a:xfrm>
            <a:off x="1476375" y="1341438"/>
            <a:ext cx="61198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6" name="Овал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" name="Овал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6+7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6" name="Овал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" name="Овал 7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8+9</a:t>
            </a:r>
          </a:p>
        </p:txBody>
      </p:sp>
      <p:pic>
        <p:nvPicPr>
          <p:cNvPr id="14353" name="Picture 2" descr="C:\Users\home\Desktop\тачка\auto209 - копия (2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3" t="7484" r="1109" b="7185"/>
          <a:stretch>
            <a:fillRect/>
          </a:stretch>
        </p:blipFill>
        <p:spPr bwMode="auto">
          <a:xfrm>
            <a:off x="1476375" y="1341438"/>
            <a:ext cx="60483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Овал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Овал 7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5+7</a:t>
            </a:r>
          </a:p>
        </p:txBody>
      </p:sp>
      <p:pic>
        <p:nvPicPr>
          <p:cNvPr id="15377" name="Picture 2" descr="C:\Users\home\Desktop\тачка\auto209 - копия (3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0" t="6500" b="6674"/>
          <a:stretch>
            <a:fillRect/>
          </a:stretch>
        </p:blipFill>
        <p:spPr bwMode="auto">
          <a:xfrm>
            <a:off x="1547813" y="1341438"/>
            <a:ext cx="611981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Овал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Овал 7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2+9</a:t>
            </a:r>
          </a:p>
        </p:txBody>
      </p:sp>
      <p:pic>
        <p:nvPicPr>
          <p:cNvPr id="16401" name="Picture 2" descr="C:\Users\home\Desktop\тачка\auto209 - копия (4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8" t="7216" b="7454"/>
          <a:stretch>
            <a:fillRect/>
          </a:stretch>
        </p:blipFill>
        <p:spPr bwMode="auto">
          <a:xfrm>
            <a:off x="1547813" y="1341438"/>
            <a:ext cx="611981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67544" y="429309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Овал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483768" y="537321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Овал 6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3707904" y="580526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" name="Овал 7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1043608" y="5445224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116632"/>
            <a:ext cx="2952328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7+7</a:t>
            </a:r>
          </a:p>
        </p:txBody>
      </p:sp>
      <p:pic>
        <p:nvPicPr>
          <p:cNvPr id="17425" name="Picture 2" descr="C:\Users\home\Desktop\тачка\auto209 - копия (5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5" t="6818" b="6355"/>
          <a:stretch>
            <a:fillRect/>
          </a:stretch>
        </p:blipFill>
        <p:spPr bwMode="auto">
          <a:xfrm>
            <a:off x="1476375" y="1341438"/>
            <a:ext cx="611981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349</Words>
  <Application>Microsoft Office PowerPoint</Application>
  <PresentationFormat>Экран (4:3)</PresentationFormat>
  <Paragraphs>138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Использование интерактивной доски на учебных занятиях</vt:lpstr>
      <vt:lpstr>Слайд 2</vt:lpstr>
      <vt:lpstr>Составь слово из букв, ориентируясь на  картинку-подсказку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SAFON</cp:lastModifiedBy>
  <cp:revision>31</cp:revision>
  <dcterms:created xsi:type="dcterms:W3CDTF">2012-10-16T15:17:49Z</dcterms:created>
  <dcterms:modified xsi:type="dcterms:W3CDTF">2018-02-24T07:47:51Z</dcterms:modified>
</cp:coreProperties>
</file>